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3"/>
  </p:notesMasterIdLst>
  <p:sldIdLst>
    <p:sldId id="256" r:id="rId2"/>
    <p:sldId id="257" r:id="rId3"/>
    <p:sldId id="259" r:id="rId4"/>
    <p:sldId id="265" r:id="rId5"/>
    <p:sldId id="260" r:id="rId6"/>
    <p:sldId id="263" r:id="rId7"/>
    <p:sldId id="268" r:id="rId8"/>
    <p:sldId id="266" r:id="rId9"/>
    <p:sldId id="267" r:id="rId10"/>
    <p:sldId id="269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4"/>
    <p:restoredTop sz="95707"/>
  </p:normalViewPr>
  <p:slideViewPr>
    <p:cSldViewPr snapToGrid="0" snapToObjects="1">
      <p:cViewPr varScale="1">
        <p:scale>
          <a:sx n="139" d="100"/>
          <a:sy n="139" d="100"/>
        </p:scale>
        <p:origin x="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68"/>
    </mc:Choice>
    <mc:Fallback xmlns="">
      <p:transition spd="slow" advTm="4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Sub-fields of this Data Science Project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3159815"/>
            <a:ext cx="60117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/>
            </a:lvl1pPr>
          </a:lstStyle>
          <a:p>
            <a:r>
              <a:rPr lang="en-GB" altLang="zh-CN" dirty="0"/>
              <a:t>• 𝗠𝗮𝗰𝗵𝗶𝗻𝗲 𝗟𝗲𝗮𝗿𝗻𝗶𝗻𝗴 (” 𝗖𝗹𝗮𝘀𝘀𝗶𝗳𝗶𝗰𝗮𝘁𝗶𝗼𝗻, 𝗡𝗟𝗧𝗞 ”)</a:t>
            </a:r>
          </a:p>
          <a:p>
            <a:r>
              <a:rPr lang="en-GB" altLang="zh-CN" dirty="0"/>
              <a:t>• Python ,pandas,  </a:t>
            </a:r>
          </a:p>
          <a:p>
            <a:r>
              <a:rPr lang="en-GB" altLang="zh-CN" dirty="0"/>
              <a:t>• 𝗕𝘂𝘀𝗶𝗻𝗲𝘀𝘀 𝗜𝗻𝘁𝗲𝗹𝗹𝗶𝗴𝗲𝗻𝗰𝗲 (𝗧𝗮𝗯𝗹𝗲𝗮𝘂) • </a:t>
            </a:r>
          </a:p>
          <a:p>
            <a:r>
              <a:rPr lang="en-GB" altLang="zh-CN" dirty="0"/>
              <a:t>• 𝗠𝗼𝗱𝗲𝗹𝘀 𝗱𝗲𝗽𝗹𝗼𝘆 𝗼𝗻 𝗦𝘁𝗿𝗲𝗮𝗺𝗹𝗶𝘁;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8815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data-based solution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618327"/>
            <a:ext cx="6576032" cy="32507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4974771" y="619870"/>
            <a:ext cx="6574972" cy="12070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 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solidFill>
                  <a:srgbClr val="FF0000"/>
                </a:solidFill>
              </a:rPr>
              <a:t>Check the trending probability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1BDBE06-DED8-1D58-0FD2-921C41C93AB4}"/>
              </a:ext>
            </a:extLst>
          </p:cNvPr>
          <p:cNvGrpSpPr/>
          <p:nvPr/>
        </p:nvGrpSpPr>
        <p:grpSpPr>
          <a:xfrm>
            <a:off x="1431076" y="1481515"/>
            <a:ext cx="4304919" cy="4224528"/>
            <a:chOff x="1431076" y="1481515"/>
            <a:chExt cx="4304919" cy="4224528"/>
          </a:xfrm>
        </p:grpSpPr>
        <p:sp>
          <p:nvSpPr>
            <p:cNvPr id="34" name="右箭头 33">
              <a:extLst>
                <a:ext uri="{FF2B5EF4-FFF2-40B4-BE49-F238E27FC236}">
                  <a16:creationId xmlns:a16="http://schemas.microsoft.com/office/drawing/2014/main" id="{419E218F-A477-5FA6-705C-7042FF645AF6}"/>
                </a:ext>
              </a:extLst>
            </p:cNvPr>
            <p:cNvSpPr/>
            <p:nvPr/>
          </p:nvSpPr>
          <p:spPr>
            <a:xfrm>
              <a:off x="5135539" y="3739908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D7E782F-A912-10D6-FB74-E7B0D129A803}"/>
                </a:ext>
              </a:extLst>
            </p:cNvPr>
            <p:cNvGrpSpPr/>
            <p:nvPr/>
          </p:nvGrpSpPr>
          <p:grpSpPr>
            <a:xfrm>
              <a:off x="1431076" y="1481515"/>
              <a:ext cx="3302344" cy="4224528"/>
              <a:chOff x="1431076" y="1481515"/>
              <a:chExt cx="3302344" cy="4224528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D9421055-78E7-2783-010B-2B0D60169F86}"/>
                  </a:ext>
                </a:extLst>
              </p:cNvPr>
              <p:cNvGrpSpPr/>
              <p:nvPr/>
            </p:nvGrpSpPr>
            <p:grpSpPr>
              <a:xfrm>
                <a:off x="1502887" y="1579219"/>
                <a:ext cx="3230533" cy="3973574"/>
                <a:chOff x="1062815" y="536832"/>
                <a:chExt cx="4334551" cy="5331522"/>
              </a:xfrm>
            </p:grpSpPr>
            <p:pic>
              <p:nvPicPr>
                <p:cNvPr id="4" name="图片 3">
                  <a:extLst>
                    <a:ext uri="{FF2B5EF4-FFF2-40B4-BE49-F238E27FC236}">
                      <a16:creationId xmlns:a16="http://schemas.microsoft.com/office/drawing/2014/main" id="{0DC67E08-D7D4-84EA-74CF-EF8D16F103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1396" r="762" b="13782"/>
                <a:stretch/>
              </p:blipFill>
              <p:spPr>
                <a:xfrm>
                  <a:off x="1062815" y="536832"/>
                  <a:ext cx="2284066" cy="2730599"/>
                </a:xfrm>
                <a:prstGeom prst="rect">
                  <a:avLst/>
                </a:prstGeom>
              </p:spPr>
            </p:pic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2556BCA5-7894-FC72-725E-E190EED48395}"/>
                    </a:ext>
                  </a:extLst>
                </p:cNvPr>
                <p:cNvGrpSpPr/>
                <p:nvPr/>
              </p:nvGrpSpPr>
              <p:grpSpPr>
                <a:xfrm>
                  <a:off x="1062815" y="3273200"/>
                  <a:ext cx="4334551" cy="2595154"/>
                  <a:chOff x="655424" y="2222550"/>
                  <a:chExt cx="5190003" cy="3107324"/>
                </a:xfrm>
              </p:grpSpPr>
              <p:pic>
                <p:nvPicPr>
                  <p:cNvPr id="17" name="图片 16">
                    <a:extLst>
                      <a:ext uri="{FF2B5EF4-FFF2-40B4-BE49-F238E27FC236}">
                        <a16:creationId xmlns:a16="http://schemas.microsoft.com/office/drawing/2014/main" id="{AE1A6DA0-D67E-309E-F8D8-2824EE78B99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r="1872" b="33850"/>
                  <a:stretch/>
                </p:blipFill>
                <p:spPr>
                  <a:xfrm>
                    <a:off x="655424" y="2254781"/>
                    <a:ext cx="2639726" cy="2970254"/>
                  </a:xfrm>
                  <a:prstGeom prst="rect">
                    <a:avLst/>
                  </a:prstGeom>
                </p:spPr>
              </p:pic>
              <p:grpSp>
                <p:nvGrpSpPr>
                  <p:cNvPr id="18" name="组合 17">
                    <a:extLst>
                      <a:ext uri="{FF2B5EF4-FFF2-40B4-BE49-F238E27FC236}">
                        <a16:creationId xmlns:a16="http://schemas.microsoft.com/office/drawing/2014/main" id="{552FF682-CD6B-DE56-D8C9-5DBA4BDEBFCB}"/>
                      </a:ext>
                    </a:extLst>
                  </p:cNvPr>
                  <p:cNvGrpSpPr/>
                  <p:nvPr/>
                </p:nvGrpSpPr>
                <p:grpSpPr>
                  <a:xfrm>
                    <a:off x="717702" y="2222550"/>
                    <a:ext cx="5127725" cy="3107324"/>
                    <a:chOff x="717702" y="2222550"/>
                    <a:chExt cx="5127725" cy="3107324"/>
                  </a:xfrm>
                </p:grpSpPr>
                <p:sp>
                  <p:nvSpPr>
                    <p:cNvPr id="19" name="文本框 18">
                      <a:extLst>
                        <a:ext uri="{FF2B5EF4-FFF2-40B4-BE49-F238E27FC236}">
                          <a16:creationId xmlns:a16="http://schemas.microsoft.com/office/drawing/2014/main" id="{3DC5381D-0E50-69AE-B8F3-A92793CABC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02814" y="2222550"/>
                      <a:ext cx="888994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Title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0" name="文本框 19">
                      <a:extLst>
                        <a:ext uri="{FF2B5EF4-FFF2-40B4-BE49-F238E27FC236}">
                          <a16:creationId xmlns:a16="http://schemas.microsoft.com/office/drawing/2014/main" id="{627D54B4-AD61-A7EF-CB27-44051BF9826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25661" y="2954771"/>
                      <a:ext cx="773620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Tag</a:t>
                      </a:r>
                      <a:endParaRPr kumimoji="1" lang="zh-CN" altLang="en-US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1" name="文本框 20">
                      <a:extLst>
                        <a:ext uri="{FF2B5EF4-FFF2-40B4-BE49-F238E27FC236}">
                          <a16:creationId xmlns:a16="http://schemas.microsoft.com/office/drawing/2014/main" id="{1DA53E1A-2492-2BBE-E835-CD12A329777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3643208"/>
                      <a:ext cx="1877909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Description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sp>
                  <p:nvSpPr>
                    <p:cNvPr id="22" name="文本框 21">
                      <a:extLst>
                        <a:ext uri="{FF2B5EF4-FFF2-40B4-BE49-F238E27FC236}">
                          <a16:creationId xmlns:a16="http://schemas.microsoft.com/office/drawing/2014/main" id="{6DA10793-EE68-485B-2BC8-7D027F7C6F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7518" y="4331644"/>
                      <a:ext cx="1375726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channel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  <p:grpSp>
                  <p:nvGrpSpPr>
                    <p:cNvPr id="23" name="组合 22">
                      <a:extLst>
                        <a:ext uri="{FF2B5EF4-FFF2-40B4-BE49-F238E27FC236}">
                          <a16:creationId xmlns:a16="http://schemas.microsoft.com/office/drawing/2014/main" id="{A1A0DE4B-4154-7053-F733-33C2E8C08E7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702" y="2346232"/>
                      <a:ext cx="3249816" cy="2232643"/>
                      <a:chOff x="717702" y="2346232"/>
                      <a:chExt cx="3249816" cy="2232643"/>
                    </a:xfrm>
                  </p:grpSpPr>
                  <p:sp>
                    <p:nvSpPr>
                      <p:cNvPr id="25" name="圆角矩形 24">
                        <a:extLst>
                          <a:ext uri="{FF2B5EF4-FFF2-40B4-BE49-F238E27FC236}">
                            <a16:creationId xmlns:a16="http://schemas.microsoft.com/office/drawing/2014/main" id="{A8B19433-1D30-41CF-7103-6D713F553E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702" y="2346232"/>
                        <a:ext cx="1257585" cy="118607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sp>
                    <p:nvSpPr>
                      <p:cNvPr id="26" name="圆角矩形 25">
                        <a:extLst>
                          <a:ext uri="{FF2B5EF4-FFF2-40B4-BE49-F238E27FC236}">
                            <a16:creationId xmlns:a16="http://schemas.microsoft.com/office/drawing/2014/main" id="{23CF880F-10F7-2829-C1A3-96F95D6E8B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72489" y="2489524"/>
                        <a:ext cx="1526565" cy="1260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7" name="直线箭头连接符 26">
                        <a:extLst>
                          <a:ext uri="{FF2B5EF4-FFF2-40B4-BE49-F238E27FC236}">
                            <a16:creationId xmlns:a16="http://schemas.microsoft.com/office/drawing/2014/main" id="{390489A8-CE0B-B9CC-E733-173F91EF45E5}"/>
                          </a:ext>
                        </a:extLst>
                      </p:cNvPr>
                      <p:cNvCxnSpPr>
                        <a:cxnSpLocks/>
                        <a:endCxn id="20" idx="1"/>
                      </p:cNvCxnSpPr>
                      <p:nvPr/>
                    </p:nvCxnSpPr>
                    <p:spPr>
                      <a:xfrm>
                        <a:off x="2299053" y="2606584"/>
                        <a:ext cx="1626608" cy="595417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8" name="圆角矩形 27">
                        <a:extLst>
                          <a:ext uri="{FF2B5EF4-FFF2-40B4-BE49-F238E27FC236}">
                            <a16:creationId xmlns:a16="http://schemas.microsoft.com/office/drawing/2014/main" id="{BC84AABA-DAEF-662E-7006-D56DE8652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15" y="2698477"/>
                        <a:ext cx="2408943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29" name="直线箭头连接符 28">
                        <a:extLst>
                          <a:ext uri="{FF2B5EF4-FFF2-40B4-BE49-F238E27FC236}">
                            <a16:creationId xmlns:a16="http://schemas.microsoft.com/office/drawing/2014/main" id="{8949FF5E-BCBD-A4D9-4B50-A760F36938D4}"/>
                          </a:ext>
                        </a:extLst>
                      </p:cNvPr>
                      <p:cNvCxnSpPr>
                        <a:cxnSpLocks/>
                        <a:endCxn id="21" idx="1"/>
                      </p:cNvCxnSpPr>
                      <p:nvPr/>
                    </p:nvCxnSpPr>
                    <p:spPr>
                      <a:xfrm>
                        <a:off x="2064456" y="2983148"/>
                        <a:ext cx="1903062" cy="907291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0" name="圆角矩形 29">
                        <a:extLst>
                          <a:ext uri="{FF2B5EF4-FFF2-40B4-BE49-F238E27FC236}">
                            <a16:creationId xmlns:a16="http://schemas.microsoft.com/office/drawing/2014/main" id="{7AA8E6AB-1CA8-DC0A-45C4-95BC4B0D64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24143" y="3019389"/>
                        <a:ext cx="626968" cy="269968"/>
                      </a:xfrm>
                      <a:prstGeom prst="roundRect">
                        <a:avLst/>
                      </a:prstGeom>
                      <a:noFill/>
                      <a:ln w="9525" cap="flat" cmpd="sng" algn="ctr">
                        <a:solidFill>
                          <a:srgbClr val="FF0000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accent4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kumimoji="1" lang="zh-CN" altLang="en-US"/>
                      </a:p>
                    </p:txBody>
                  </p:sp>
                  <p:cxnSp>
                    <p:nvCxnSpPr>
                      <p:cNvPr id="31" name="直线箭头连接符 30">
                        <a:extLst>
                          <a:ext uri="{FF2B5EF4-FFF2-40B4-BE49-F238E27FC236}">
                            <a16:creationId xmlns:a16="http://schemas.microsoft.com/office/drawing/2014/main" id="{B53532A5-7424-8230-DD68-47F2D19831F3}"/>
                          </a:ext>
                        </a:extLst>
                      </p:cNvPr>
                      <p:cNvCxnSpPr>
                        <a:cxnSpLocks/>
                        <a:endCxn id="22" idx="1"/>
                      </p:cNvCxnSpPr>
                      <p:nvPr/>
                    </p:nvCxnSpPr>
                    <p:spPr>
                      <a:xfrm>
                        <a:off x="1651110" y="3284899"/>
                        <a:ext cx="2316408" cy="1293976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2" name="直线箭头连接符 31">
                        <a:extLst>
                          <a:ext uri="{FF2B5EF4-FFF2-40B4-BE49-F238E27FC236}">
                            <a16:creationId xmlns:a16="http://schemas.microsoft.com/office/drawing/2014/main" id="{A395400B-5DDE-B698-7860-B94B3B45DE8A}"/>
                          </a:ext>
                        </a:extLst>
                      </p:cNvPr>
                      <p:cNvCxnSpPr>
                        <a:cxnSpLocks/>
                        <a:stCxn id="25" idx="3"/>
                        <a:endCxn id="19" idx="1"/>
                      </p:cNvCxnSpPr>
                      <p:nvPr/>
                    </p:nvCxnSpPr>
                    <p:spPr>
                      <a:xfrm>
                        <a:off x="1975288" y="2405536"/>
                        <a:ext cx="1927527" cy="64244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24" name="文本框 23">
                      <a:extLst>
                        <a:ext uri="{FF2B5EF4-FFF2-40B4-BE49-F238E27FC236}">
                          <a16:creationId xmlns:a16="http://schemas.microsoft.com/office/drawing/2014/main" id="{F6DD84B5-955B-C9B6-3C55-F1B4242338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80689" y="4835416"/>
                      <a:ext cx="1514688" cy="494458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kumimoji="1" lang="en-GB" altLang="zh-CN" sz="1400" dirty="0">
                          <a:solidFill>
                            <a:srgbClr val="017BA7"/>
                          </a:solidFill>
                        </a:rPr>
                        <a:t>category</a:t>
                      </a:r>
                      <a:endParaRPr kumimoji="1" lang="zh-CN" altLang="en-US" sz="1400" dirty="0">
                        <a:solidFill>
                          <a:srgbClr val="017BA7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AC420EB-C4A7-686C-548D-259C6742EB44}"/>
                  </a:ext>
                </a:extLst>
              </p:cNvPr>
              <p:cNvSpPr/>
              <p:nvPr/>
            </p:nvSpPr>
            <p:spPr>
              <a:xfrm>
                <a:off x="1431076" y="1481515"/>
                <a:ext cx="1889537" cy="4224528"/>
              </a:xfrm>
              <a:custGeom>
                <a:avLst/>
                <a:gdLst>
                  <a:gd name="connsiteX0" fmla="*/ 0 w 1889537"/>
                  <a:gd name="connsiteY0" fmla="*/ 0 h 4224528"/>
                  <a:gd name="connsiteX1" fmla="*/ 453489 w 1889537"/>
                  <a:gd name="connsiteY1" fmla="*/ 0 h 4224528"/>
                  <a:gd name="connsiteX2" fmla="*/ 869187 w 1889537"/>
                  <a:gd name="connsiteY2" fmla="*/ 0 h 4224528"/>
                  <a:gd name="connsiteX3" fmla="*/ 1379362 w 1889537"/>
                  <a:gd name="connsiteY3" fmla="*/ 0 h 4224528"/>
                  <a:gd name="connsiteX4" fmla="*/ 1889537 w 1889537"/>
                  <a:gd name="connsiteY4" fmla="*/ 0 h 4224528"/>
                  <a:gd name="connsiteX5" fmla="*/ 1889537 w 1889537"/>
                  <a:gd name="connsiteY5" fmla="*/ 485821 h 4224528"/>
                  <a:gd name="connsiteX6" fmla="*/ 1889537 w 1889537"/>
                  <a:gd name="connsiteY6" fmla="*/ 929396 h 4224528"/>
                  <a:gd name="connsiteX7" fmla="*/ 1889537 w 1889537"/>
                  <a:gd name="connsiteY7" fmla="*/ 1457462 h 4224528"/>
                  <a:gd name="connsiteX8" fmla="*/ 1889537 w 1889537"/>
                  <a:gd name="connsiteY8" fmla="*/ 1985528 h 4224528"/>
                  <a:gd name="connsiteX9" fmla="*/ 1889537 w 1889537"/>
                  <a:gd name="connsiteY9" fmla="*/ 2429104 h 4224528"/>
                  <a:gd name="connsiteX10" fmla="*/ 1889537 w 1889537"/>
                  <a:gd name="connsiteY10" fmla="*/ 2872679 h 4224528"/>
                  <a:gd name="connsiteX11" fmla="*/ 1889537 w 1889537"/>
                  <a:gd name="connsiteY11" fmla="*/ 3400745 h 4224528"/>
                  <a:gd name="connsiteX12" fmla="*/ 1889537 w 1889537"/>
                  <a:gd name="connsiteY12" fmla="*/ 4224528 h 4224528"/>
                  <a:gd name="connsiteX13" fmla="*/ 1473839 w 1889537"/>
                  <a:gd name="connsiteY13" fmla="*/ 4224528 h 4224528"/>
                  <a:gd name="connsiteX14" fmla="*/ 963664 w 1889537"/>
                  <a:gd name="connsiteY14" fmla="*/ 4224528 h 4224528"/>
                  <a:gd name="connsiteX15" fmla="*/ 529070 w 1889537"/>
                  <a:gd name="connsiteY15" fmla="*/ 4224528 h 4224528"/>
                  <a:gd name="connsiteX16" fmla="*/ 0 w 1889537"/>
                  <a:gd name="connsiteY16" fmla="*/ 4224528 h 4224528"/>
                  <a:gd name="connsiteX17" fmla="*/ 0 w 1889537"/>
                  <a:gd name="connsiteY17" fmla="*/ 3611971 h 4224528"/>
                  <a:gd name="connsiteX18" fmla="*/ 0 w 1889537"/>
                  <a:gd name="connsiteY18" fmla="*/ 3210641 h 4224528"/>
                  <a:gd name="connsiteX19" fmla="*/ 0 w 1889537"/>
                  <a:gd name="connsiteY19" fmla="*/ 2767066 h 4224528"/>
                  <a:gd name="connsiteX20" fmla="*/ 0 w 1889537"/>
                  <a:gd name="connsiteY20" fmla="*/ 2323490 h 4224528"/>
                  <a:gd name="connsiteX21" fmla="*/ 0 w 1889537"/>
                  <a:gd name="connsiteY21" fmla="*/ 1837670 h 4224528"/>
                  <a:gd name="connsiteX22" fmla="*/ 0 w 1889537"/>
                  <a:gd name="connsiteY22" fmla="*/ 1225113 h 4224528"/>
                  <a:gd name="connsiteX23" fmla="*/ 0 w 1889537"/>
                  <a:gd name="connsiteY23" fmla="*/ 697047 h 4224528"/>
                  <a:gd name="connsiteX24" fmla="*/ 0 w 1889537"/>
                  <a:gd name="connsiteY24" fmla="*/ 0 h 4224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889537" h="4224528" extrusionOk="0">
                    <a:moveTo>
                      <a:pt x="0" y="0"/>
                    </a:moveTo>
                    <a:cubicBezTo>
                      <a:pt x="145886" y="-12861"/>
                      <a:pt x="285365" y="31675"/>
                      <a:pt x="453489" y="0"/>
                    </a:cubicBezTo>
                    <a:cubicBezTo>
                      <a:pt x="621613" y="-31675"/>
                      <a:pt x="707755" y="36726"/>
                      <a:pt x="869187" y="0"/>
                    </a:cubicBezTo>
                    <a:cubicBezTo>
                      <a:pt x="1030619" y="-36726"/>
                      <a:pt x="1151621" y="11087"/>
                      <a:pt x="1379362" y="0"/>
                    </a:cubicBezTo>
                    <a:cubicBezTo>
                      <a:pt x="1607103" y="-11087"/>
                      <a:pt x="1675621" y="37359"/>
                      <a:pt x="1889537" y="0"/>
                    </a:cubicBezTo>
                    <a:cubicBezTo>
                      <a:pt x="1923263" y="223353"/>
                      <a:pt x="1880698" y="260692"/>
                      <a:pt x="1889537" y="485821"/>
                    </a:cubicBezTo>
                    <a:cubicBezTo>
                      <a:pt x="1898376" y="710950"/>
                      <a:pt x="1852200" y="730503"/>
                      <a:pt x="1889537" y="929396"/>
                    </a:cubicBezTo>
                    <a:cubicBezTo>
                      <a:pt x="1926874" y="1128290"/>
                      <a:pt x="1834294" y="1260292"/>
                      <a:pt x="1889537" y="1457462"/>
                    </a:cubicBezTo>
                    <a:cubicBezTo>
                      <a:pt x="1944780" y="1654632"/>
                      <a:pt x="1862011" y="1794603"/>
                      <a:pt x="1889537" y="1985528"/>
                    </a:cubicBezTo>
                    <a:cubicBezTo>
                      <a:pt x="1917063" y="2176453"/>
                      <a:pt x="1886956" y="2316188"/>
                      <a:pt x="1889537" y="2429104"/>
                    </a:cubicBezTo>
                    <a:cubicBezTo>
                      <a:pt x="1892118" y="2542020"/>
                      <a:pt x="1874213" y="2733389"/>
                      <a:pt x="1889537" y="2872679"/>
                    </a:cubicBezTo>
                    <a:cubicBezTo>
                      <a:pt x="1904861" y="3011969"/>
                      <a:pt x="1883083" y="3270848"/>
                      <a:pt x="1889537" y="3400745"/>
                    </a:cubicBezTo>
                    <a:cubicBezTo>
                      <a:pt x="1895991" y="3530642"/>
                      <a:pt x="1849034" y="4054941"/>
                      <a:pt x="1889537" y="4224528"/>
                    </a:cubicBezTo>
                    <a:cubicBezTo>
                      <a:pt x="1744407" y="4266604"/>
                      <a:pt x="1661082" y="4187602"/>
                      <a:pt x="1473839" y="4224528"/>
                    </a:cubicBezTo>
                    <a:cubicBezTo>
                      <a:pt x="1286596" y="4261454"/>
                      <a:pt x="1111890" y="4203277"/>
                      <a:pt x="963664" y="4224528"/>
                    </a:cubicBezTo>
                    <a:cubicBezTo>
                      <a:pt x="815438" y="4245779"/>
                      <a:pt x="653917" y="4192669"/>
                      <a:pt x="529070" y="4224528"/>
                    </a:cubicBezTo>
                    <a:cubicBezTo>
                      <a:pt x="404223" y="4256387"/>
                      <a:pt x="153299" y="4183065"/>
                      <a:pt x="0" y="4224528"/>
                    </a:cubicBezTo>
                    <a:cubicBezTo>
                      <a:pt x="-31496" y="3921021"/>
                      <a:pt x="4264" y="3837278"/>
                      <a:pt x="0" y="3611971"/>
                    </a:cubicBezTo>
                    <a:cubicBezTo>
                      <a:pt x="-4264" y="3386664"/>
                      <a:pt x="2869" y="3329262"/>
                      <a:pt x="0" y="3210641"/>
                    </a:cubicBezTo>
                    <a:cubicBezTo>
                      <a:pt x="-2869" y="3092020"/>
                      <a:pt x="19651" y="2907224"/>
                      <a:pt x="0" y="2767066"/>
                    </a:cubicBezTo>
                    <a:cubicBezTo>
                      <a:pt x="-19651" y="2626909"/>
                      <a:pt x="4699" y="2456265"/>
                      <a:pt x="0" y="2323490"/>
                    </a:cubicBezTo>
                    <a:cubicBezTo>
                      <a:pt x="-4699" y="2190715"/>
                      <a:pt x="53336" y="2017759"/>
                      <a:pt x="0" y="1837670"/>
                    </a:cubicBezTo>
                    <a:cubicBezTo>
                      <a:pt x="-53336" y="1657581"/>
                      <a:pt x="56193" y="1520332"/>
                      <a:pt x="0" y="1225113"/>
                    </a:cubicBezTo>
                    <a:cubicBezTo>
                      <a:pt x="-56193" y="929894"/>
                      <a:pt x="17912" y="808706"/>
                      <a:pt x="0" y="697047"/>
                    </a:cubicBezTo>
                    <a:cubicBezTo>
                      <a:pt x="-17912" y="585388"/>
                      <a:pt x="80536" y="283652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96025C9-1F18-549E-1812-71F52A78C498}"/>
              </a:ext>
            </a:extLst>
          </p:cNvPr>
          <p:cNvGrpSpPr/>
          <p:nvPr/>
        </p:nvGrpSpPr>
        <p:grpSpPr>
          <a:xfrm>
            <a:off x="6056023" y="2562871"/>
            <a:ext cx="2336873" cy="2603490"/>
            <a:chOff x="6056023" y="2562871"/>
            <a:chExt cx="2336873" cy="2603490"/>
          </a:xfrm>
        </p:grpSpPr>
        <p:sp>
          <p:nvSpPr>
            <p:cNvPr id="35" name="右箭头 34">
              <a:extLst>
                <a:ext uri="{FF2B5EF4-FFF2-40B4-BE49-F238E27FC236}">
                  <a16:creationId xmlns:a16="http://schemas.microsoft.com/office/drawing/2014/main" id="{4284AB5B-746E-7D8E-36D2-0F10A34A38A9}"/>
                </a:ext>
              </a:extLst>
            </p:cNvPr>
            <p:cNvSpPr/>
            <p:nvPr/>
          </p:nvSpPr>
          <p:spPr>
            <a:xfrm>
              <a:off x="7792440" y="3625166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A3544D8-96A1-0375-6D3E-A5DFFB59061C}"/>
                </a:ext>
              </a:extLst>
            </p:cNvPr>
            <p:cNvGrpSpPr/>
            <p:nvPr/>
          </p:nvGrpSpPr>
          <p:grpSpPr>
            <a:xfrm>
              <a:off x="6056023" y="2562871"/>
              <a:ext cx="1496125" cy="2603490"/>
              <a:chOff x="6056023" y="2562871"/>
              <a:chExt cx="1496125" cy="2603490"/>
            </a:xfrm>
          </p:grpSpPr>
          <p:pic>
            <p:nvPicPr>
              <p:cNvPr id="33" name="图片 32">
                <a:extLst>
                  <a:ext uri="{FF2B5EF4-FFF2-40B4-BE49-F238E27FC236}">
                    <a16:creationId xmlns:a16="http://schemas.microsoft.com/office/drawing/2014/main" id="{78DB65C1-CD61-51FA-3F86-8406C8CCD03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5849" t="4373" r="10060" b="2098"/>
              <a:stretch/>
            </p:blipFill>
            <p:spPr>
              <a:xfrm>
                <a:off x="6056023" y="3360417"/>
                <a:ext cx="1496125" cy="1211583"/>
              </a:xfrm>
              <a:prstGeom prst="rect">
                <a:avLst/>
              </a:prstGeom>
            </p:spPr>
          </p:pic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0011A897-AA6D-75A8-151A-5BD8DED7912B}"/>
                  </a:ext>
                </a:extLst>
              </p:cNvPr>
              <p:cNvSpPr/>
              <p:nvPr/>
            </p:nvSpPr>
            <p:spPr>
              <a:xfrm>
                <a:off x="6065163" y="2562871"/>
                <a:ext cx="1407248" cy="2603490"/>
              </a:xfrm>
              <a:custGeom>
                <a:avLst/>
                <a:gdLst>
                  <a:gd name="connsiteX0" fmla="*/ 0 w 1407248"/>
                  <a:gd name="connsiteY0" fmla="*/ 0 h 2603490"/>
                  <a:gd name="connsiteX1" fmla="*/ 455010 w 1407248"/>
                  <a:gd name="connsiteY1" fmla="*/ 0 h 2603490"/>
                  <a:gd name="connsiteX2" fmla="*/ 881875 w 1407248"/>
                  <a:gd name="connsiteY2" fmla="*/ 0 h 2603490"/>
                  <a:gd name="connsiteX3" fmla="*/ 1407248 w 1407248"/>
                  <a:gd name="connsiteY3" fmla="*/ 0 h 2603490"/>
                  <a:gd name="connsiteX4" fmla="*/ 1407248 w 1407248"/>
                  <a:gd name="connsiteY4" fmla="*/ 494663 h 2603490"/>
                  <a:gd name="connsiteX5" fmla="*/ 1407248 w 1407248"/>
                  <a:gd name="connsiteY5" fmla="*/ 963291 h 2603490"/>
                  <a:gd name="connsiteX6" fmla="*/ 1407248 w 1407248"/>
                  <a:gd name="connsiteY6" fmla="*/ 1431920 h 2603490"/>
                  <a:gd name="connsiteX7" fmla="*/ 1407248 w 1407248"/>
                  <a:gd name="connsiteY7" fmla="*/ 1952618 h 2603490"/>
                  <a:gd name="connsiteX8" fmla="*/ 1407248 w 1407248"/>
                  <a:gd name="connsiteY8" fmla="*/ 2603490 h 2603490"/>
                  <a:gd name="connsiteX9" fmla="*/ 966310 w 1407248"/>
                  <a:gd name="connsiteY9" fmla="*/ 2603490 h 2603490"/>
                  <a:gd name="connsiteX10" fmla="*/ 497228 w 1407248"/>
                  <a:gd name="connsiteY10" fmla="*/ 2603490 h 2603490"/>
                  <a:gd name="connsiteX11" fmla="*/ 0 w 1407248"/>
                  <a:gd name="connsiteY11" fmla="*/ 2603490 h 2603490"/>
                  <a:gd name="connsiteX12" fmla="*/ 0 w 1407248"/>
                  <a:gd name="connsiteY12" fmla="*/ 2108827 h 2603490"/>
                  <a:gd name="connsiteX13" fmla="*/ 0 w 1407248"/>
                  <a:gd name="connsiteY13" fmla="*/ 1614164 h 2603490"/>
                  <a:gd name="connsiteX14" fmla="*/ 0 w 1407248"/>
                  <a:gd name="connsiteY14" fmla="*/ 1041396 h 2603490"/>
                  <a:gd name="connsiteX15" fmla="*/ 0 w 1407248"/>
                  <a:gd name="connsiteY15" fmla="*/ 468628 h 2603490"/>
                  <a:gd name="connsiteX16" fmla="*/ 0 w 1407248"/>
                  <a:gd name="connsiteY16" fmla="*/ 0 h 260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7248" h="2603490" extrusionOk="0">
                    <a:moveTo>
                      <a:pt x="0" y="0"/>
                    </a:moveTo>
                    <a:cubicBezTo>
                      <a:pt x="193087" y="-4315"/>
                      <a:pt x="318597" y="41697"/>
                      <a:pt x="455010" y="0"/>
                    </a:cubicBezTo>
                    <a:cubicBezTo>
                      <a:pt x="591423" y="-41697"/>
                      <a:pt x="787849" y="36427"/>
                      <a:pt x="881875" y="0"/>
                    </a:cubicBezTo>
                    <a:cubicBezTo>
                      <a:pt x="975902" y="-36427"/>
                      <a:pt x="1281090" y="95"/>
                      <a:pt x="1407248" y="0"/>
                    </a:cubicBezTo>
                    <a:cubicBezTo>
                      <a:pt x="1461515" y="161301"/>
                      <a:pt x="1370317" y="313395"/>
                      <a:pt x="1407248" y="494663"/>
                    </a:cubicBezTo>
                    <a:cubicBezTo>
                      <a:pt x="1444179" y="675931"/>
                      <a:pt x="1367745" y="752124"/>
                      <a:pt x="1407248" y="963291"/>
                    </a:cubicBezTo>
                    <a:cubicBezTo>
                      <a:pt x="1446751" y="1174458"/>
                      <a:pt x="1379552" y="1334754"/>
                      <a:pt x="1407248" y="1431920"/>
                    </a:cubicBezTo>
                    <a:cubicBezTo>
                      <a:pt x="1434944" y="1529086"/>
                      <a:pt x="1357516" y="1732494"/>
                      <a:pt x="1407248" y="1952618"/>
                    </a:cubicBezTo>
                    <a:cubicBezTo>
                      <a:pt x="1456980" y="2172742"/>
                      <a:pt x="1378155" y="2444544"/>
                      <a:pt x="1407248" y="2603490"/>
                    </a:cubicBezTo>
                    <a:cubicBezTo>
                      <a:pt x="1194869" y="2614807"/>
                      <a:pt x="1062646" y="2577421"/>
                      <a:pt x="966310" y="2603490"/>
                    </a:cubicBezTo>
                    <a:cubicBezTo>
                      <a:pt x="869974" y="2629559"/>
                      <a:pt x="652834" y="2586251"/>
                      <a:pt x="497228" y="2603490"/>
                    </a:cubicBezTo>
                    <a:cubicBezTo>
                      <a:pt x="341622" y="2620729"/>
                      <a:pt x="129653" y="2566651"/>
                      <a:pt x="0" y="2603490"/>
                    </a:cubicBezTo>
                    <a:cubicBezTo>
                      <a:pt x="-45966" y="2491294"/>
                      <a:pt x="55517" y="2304102"/>
                      <a:pt x="0" y="2108827"/>
                    </a:cubicBezTo>
                    <a:cubicBezTo>
                      <a:pt x="-55517" y="1913552"/>
                      <a:pt x="3786" y="1782984"/>
                      <a:pt x="0" y="1614164"/>
                    </a:cubicBezTo>
                    <a:cubicBezTo>
                      <a:pt x="-3786" y="1445344"/>
                      <a:pt x="36049" y="1186782"/>
                      <a:pt x="0" y="1041396"/>
                    </a:cubicBezTo>
                    <a:cubicBezTo>
                      <a:pt x="-36049" y="896010"/>
                      <a:pt x="61807" y="624981"/>
                      <a:pt x="0" y="468628"/>
                    </a:cubicBezTo>
                    <a:cubicBezTo>
                      <a:pt x="-61807" y="312275"/>
                      <a:pt x="29836" y="172685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A3365D10-2F46-E454-1FB9-0E373938519F}"/>
              </a:ext>
            </a:extLst>
          </p:cNvPr>
          <p:cNvGrpSpPr/>
          <p:nvPr/>
        </p:nvGrpSpPr>
        <p:grpSpPr>
          <a:xfrm>
            <a:off x="8621082" y="2562870"/>
            <a:ext cx="2579232" cy="2603489"/>
            <a:chOff x="8621082" y="2562870"/>
            <a:chExt cx="2579232" cy="2603489"/>
          </a:xfrm>
          <a:noFill/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6E047BA-9710-DC45-AE1D-71015AD1AAA1}"/>
                </a:ext>
              </a:extLst>
            </p:cNvPr>
            <p:cNvSpPr txBox="1"/>
            <p:nvPr/>
          </p:nvSpPr>
          <p:spPr>
            <a:xfrm>
              <a:off x="8621082" y="3631227"/>
              <a:ext cx="2579232" cy="120032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GB" altLang="zh-CN" dirty="0"/>
                <a:t>Chance to be popular</a:t>
              </a:r>
            </a:p>
            <a:p>
              <a:pPr algn="ctr"/>
              <a:r>
                <a:rPr kumimoji="1" lang="en-GB" altLang="zh-CN" dirty="0"/>
                <a:t>is</a:t>
              </a:r>
            </a:p>
            <a:p>
              <a:pPr algn="ctr"/>
              <a:endParaRPr kumimoji="1" lang="en-GB" altLang="zh-CN" dirty="0"/>
            </a:p>
            <a:p>
              <a:pPr algn="ctr"/>
              <a:r>
                <a:rPr kumimoji="1" lang="en-GB" altLang="zh-CN" dirty="0">
                  <a:solidFill>
                    <a:srgbClr val="FF0000"/>
                  </a:solidFill>
                </a:rPr>
                <a:t>84</a:t>
              </a:r>
              <a:r>
                <a:rPr kumimoji="1" lang="en-GB" altLang="zh-CN" dirty="0"/>
                <a:t>% : )</a:t>
              </a:r>
              <a:endParaRPr kumimoji="1" lang="zh-CN" altLang="en-US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64A429D7-C197-D98C-8758-25ABA0045F26}"/>
                </a:ext>
              </a:extLst>
            </p:cNvPr>
            <p:cNvSpPr/>
            <p:nvPr/>
          </p:nvSpPr>
          <p:spPr>
            <a:xfrm>
              <a:off x="8633188" y="2562870"/>
              <a:ext cx="2522492" cy="2603489"/>
            </a:xfrm>
            <a:custGeom>
              <a:avLst/>
              <a:gdLst>
                <a:gd name="connsiteX0" fmla="*/ 0 w 2522492"/>
                <a:gd name="connsiteY0" fmla="*/ 0 h 2603489"/>
                <a:gd name="connsiteX1" fmla="*/ 479273 w 2522492"/>
                <a:gd name="connsiteY1" fmla="*/ 0 h 2603489"/>
                <a:gd name="connsiteX2" fmla="*/ 933322 w 2522492"/>
                <a:gd name="connsiteY2" fmla="*/ 0 h 2603489"/>
                <a:gd name="connsiteX3" fmla="*/ 1463045 w 2522492"/>
                <a:gd name="connsiteY3" fmla="*/ 0 h 2603489"/>
                <a:gd name="connsiteX4" fmla="*/ 1967544 w 2522492"/>
                <a:gd name="connsiteY4" fmla="*/ 0 h 2603489"/>
                <a:gd name="connsiteX5" fmla="*/ 2522492 w 2522492"/>
                <a:gd name="connsiteY5" fmla="*/ 0 h 2603489"/>
                <a:gd name="connsiteX6" fmla="*/ 2522492 w 2522492"/>
                <a:gd name="connsiteY6" fmla="*/ 572768 h 2603489"/>
                <a:gd name="connsiteX7" fmla="*/ 2522492 w 2522492"/>
                <a:gd name="connsiteY7" fmla="*/ 1119500 h 2603489"/>
                <a:gd name="connsiteX8" fmla="*/ 2522492 w 2522492"/>
                <a:gd name="connsiteY8" fmla="*/ 1588128 h 2603489"/>
                <a:gd name="connsiteX9" fmla="*/ 2522492 w 2522492"/>
                <a:gd name="connsiteY9" fmla="*/ 2134861 h 2603489"/>
                <a:gd name="connsiteX10" fmla="*/ 2522492 w 2522492"/>
                <a:gd name="connsiteY10" fmla="*/ 2603489 h 2603489"/>
                <a:gd name="connsiteX11" fmla="*/ 1992769 w 2522492"/>
                <a:gd name="connsiteY11" fmla="*/ 2603489 h 2603489"/>
                <a:gd name="connsiteX12" fmla="*/ 1463045 w 2522492"/>
                <a:gd name="connsiteY12" fmla="*/ 2603489 h 2603489"/>
                <a:gd name="connsiteX13" fmla="*/ 908097 w 2522492"/>
                <a:gd name="connsiteY13" fmla="*/ 2603489 h 2603489"/>
                <a:gd name="connsiteX14" fmla="*/ 0 w 2522492"/>
                <a:gd name="connsiteY14" fmla="*/ 2603489 h 2603489"/>
                <a:gd name="connsiteX15" fmla="*/ 0 w 2522492"/>
                <a:gd name="connsiteY15" fmla="*/ 2030721 h 2603489"/>
                <a:gd name="connsiteX16" fmla="*/ 0 w 2522492"/>
                <a:gd name="connsiteY16" fmla="*/ 1562093 h 2603489"/>
                <a:gd name="connsiteX17" fmla="*/ 0 w 2522492"/>
                <a:gd name="connsiteY17" fmla="*/ 1041396 h 2603489"/>
                <a:gd name="connsiteX18" fmla="*/ 0 w 2522492"/>
                <a:gd name="connsiteY18" fmla="*/ 494663 h 2603489"/>
                <a:gd name="connsiteX19" fmla="*/ 0 w 2522492"/>
                <a:gd name="connsiteY19" fmla="*/ 0 h 260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22492" h="2603489" fill="none" extrusionOk="0">
                  <a:moveTo>
                    <a:pt x="0" y="0"/>
                  </a:moveTo>
                  <a:cubicBezTo>
                    <a:pt x="170346" y="-50906"/>
                    <a:pt x="291803" y="38642"/>
                    <a:pt x="479273" y="0"/>
                  </a:cubicBezTo>
                  <a:cubicBezTo>
                    <a:pt x="666743" y="-38642"/>
                    <a:pt x="818886" y="8372"/>
                    <a:pt x="933322" y="0"/>
                  </a:cubicBezTo>
                  <a:cubicBezTo>
                    <a:pt x="1047758" y="-8372"/>
                    <a:pt x="1336424" y="36606"/>
                    <a:pt x="1463045" y="0"/>
                  </a:cubicBezTo>
                  <a:cubicBezTo>
                    <a:pt x="1589666" y="-36606"/>
                    <a:pt x="1760658" y="22322"/>
                    <a:pt x="1967544" y="0"/>
                  </a:cubicBezTo>
                  <a:cubicBezTo>
                    <a:pt x="2174430" y="-22322"/>
                    <a:pt x="2287266" y="13679"/>
                    <a:pt x="2522492" y="0"/>
                  </a:cubicBezTo>
                  <a:cubicBezTo>
                    <a:pt x="2555287" y="134246"/>
                    <a:pt x="2508707" y="289631"/>
                    <a:pt x="2522492" y="572768"/>
                  </a:cubicBezTo>
                  <a:cubicBezTo>
                    <a:pt x="2536277" y="855905"/>
                    <a:pt x="2514455" y="893777"/>
                    <a:pt x="2522492" y="1119500"/>
                  </a:cubicBezTo>
                  <a:cubicBezTo>
                    <a:pt x="2530529" y="1345223"/>
                    <a:pt x="2483909" y="1386232"/>
                    <a:pt x="2522492" y="1588128"/>
                  </a:cubicBezTo>
                  <a:cubicBezTo>
                    <a:pt x="2561075" y="1790024"/>
                    <a:pt x="2512692" y="1949946"/>
                    <a:pt x="2522492" y="2134861"/>
                  </a:cubicBezTo>
                  <a:cubicBezTo>
                    <a:pt x="2532292" y="2319776"/>
                    <a:pt x="2496502" y="2388556"/>
                    <a:pt x="2522492" y="2603489"/>
                  </a:cubicBezTo>
                  <a:cubicBezTo>
                    <a:pt x="2269568" y="2618083"/>
                    <a:pt x="2236771" y="2582875"/>
                    <a:pt x="1992769" y="2603489"/>
                  </a:cubicBezTo>
                  <a:cubicBezTo>
                    <a:pt x="1748767" y="2624103"/>
                    <a:pt x="1649824" y="2574454"/>
                    <a:pt x="1463045" y="2603489"/>
                  </a:cubicBezTo>
                  <a:cubicBezTo>
                    <a:pt x="1276266" y="2632524"/>
                    <a:pt x="1111078" y="2594128"/>
                    <a:pt x="908097" y="2603489"/>
                  </a:cubicBezTo>
                  <a:cubicBezTo>
                    <a:pt x="705116" y="2612850"/>
                    <a:pt x="222961" y="2587738"/>
                    <a:pt x="0" y="2603489"/>
                  </a:cubicBezTo>
                  <a:cubicBezTo>
                    <a:pt x="-35769" y="2445978"/>
                    <a:pt x="68445" y="2263179"/>
                    <a:pt x="0" y="2030721"/>
                  </a:cubicBezTo>
                  <a:cubicBezTo>
                    <a:pt x="-68445" y="1798263"/>
                    <a:pt x="12351" y="1702546"/>
                    <a:pt x="0" y="1562093"/>
                  </a:cubicBezTo>
                  <a:cubicBezTo>
                    <a:pt x="-12351" y="1421640"/>
                    <a:pt x="23883" y="1251521"/>
                    <a:pt x="0" y="1041396"/>
                  </a:cubicBezTo>
                  <a:cubicBezTo>
                    <a:pt x="-23883" y="831271"/>
                    <a:pt x="63955" y="686485"/>
                    <a:pt x="0" y="494663"/>
                  </a:cubicBezTo>
                  <a:cubicBezTo>
                    <a:pt x="-63955" y="302841"/>
                    <a:pt x="9887" y="187747"/>
                    <a:pt x="0" y="0"/>
                  </a:cubicBezTo>
                  <a:close/>
                </a:path>
                <a:path w="2522492" h="2603489" stroke="0" extrusionOk="0">
                  <a:moveTo>
                    <a:pt x="0" y="0"/>
                  </a:moveTo>
                  <a:cubicBezTo>
                    <a:pt x="96493" y="-13924"/>
                    <a:pt x="309109" y="6826"/>
                    <a:pt x="479273" y="0"/>
                  </a:cubicBezTo>
                  <a:cubicBezTo>
                    <a:pt x="649437" y="-6826"/>
                    <a:pt x="790012" y="27719"/>
                    <a:pt x="908097" y="0"/>
                  </a:cubicBezTo>
                  <a:cubicBezTo>
                    <a:pt x="1026182" y="-27719"/>
                    <a:pt x="1234203" y="10536"/>
                    <a:pt x="1463045" y="0"/>
                  </a:cubicBezTo>
                  <a:cubicBezTo>
                    <a:pt x="1691887" y="-10536"/>
                    <a:pt x="1710431" y="49930"/>
                    <a:pt x="1942319" y="0"/>
                  </a:cubicBezTo>
                  <a:cubicBezTo>
                    <a:pt x="2174207" y="-49930"/>
                    <a:pt x="2267508" y="33143"/>
                    <a:pt x="2522492" y="0"/>
                  </a:cubicBezTo>
                  <a:cubicBezTo>
                    <a:pt x="2544924" y="279058"/>
                    <a:pt x="2505135" y="305441"/>
                    <a:pt x="2522492" y="572768"/>
                  </a:cubicBezTo>
                  <a:cubicBezTo>
                    <a:pt x="2539849" y="840095"/>
                    <a:pt x="2467317" y="879015"/>
                    <a:pt x="2522492" y="1093465"/>
                  </a:cubicBezTo>
                  <a:cubicBezTo>
                    <a:pt x="2577667" y="1307915"/>
                    <a:pt x="2510030" y="1479179"/>
                    <a:pt x="2522492" y="1614163"/>
                  </a:cubicBezTo>
                  <a:cubicBezTo>
                    <a:pt x="2534954" y="1749147"/>
                    <a:pt x="2489129" y="1852829"/>
                    <a:pt x="2522492" y="2082791"/>
                  </a:cubicBezTo>
                  <a:cubicBezTo>
                    <a:pt x="2555855" y="2312753"/>
                    <a:pt x="2487160" y="2482693"/>
                    <a:pt x="2522492" y="2603489"/>
                  </a:cubicBezTo>
                  <a:cubicBezTo>
                    <a:pt x="2355425" y="2624798"/>
                    <a:pt x="2218179" y="2544623"/>
                    <a:pt x="2017994" y="2603489"/>
                  </a:cubicBezTo>
                  <a:cubicBezTo>
                    <a:pt x="1817809" y="2662355"/>
                    <a:pt x="1705253" y="2577728"/>
                    <a:pt x="1538720" y="2603489"/>
                  </a:cubicBezTo>
                  <a:cubicBezTo>
                    <a:pt x="1372187" y="2629250"/>
                    <a:pt x="1186181" y="2555158"/>
                    <a:pt x="983772" y="2603489"/>
                  </a:cubicBezTo>
                  <a:cubicBezTo>
                    <a:pt x="781363" y="2651820"/>
                    <a:pt x="613135" y="2584643"/>
                    <a:pt x="428824" y="2603489"/>
                  </a:cubicBezTo>
                  <a:cubicBezTo>
                    <a:pt x="244513" y="2622335"/>
                    <a:pt x="146457" y="2563957"/>
                    <a:pt x="0" y="2603489"/>
                  </a:cubicBezTo>
                  <a:cubicBezTo>
                    <a:pt x="-57828" y="2497457"/>
                    <a:pt x="10588" y="2234463"/>
                    <a:pt x="0" y="2082791"/>
                  </a:cubicBezTo>
                  <a:cubicBezTo>
                    <a:pt x="-10588" y="1931119"/>
                    <a:pt x="41106" y="1761055"/>
                    <a:pt x="0" y="1588128"/>
                  </a:cubicBezTo>
                  <a:cubicBezTo>
                    <a:pt x="-41106" y="1415201"/>
                    <a:pt x="22493" y="1332262"/>
                    <a:pt x="0" y="1145535"/>
                  </a:cubicBezTo>
                  <a:cubicBezTo>
                    <a:pt x="-22493" y="958808"/>
                    <a:pt x="45455" y="875783"/>
                    <a:pt x="0" y="676907"/>
                  </a:cubicBezTo>
                  <a:cubicBezTo>
                    <a:pt x="-45455" y="478031"/>
                    <a:pt x="18081" y="294123"/>
                    <a:pt x="0" y="0"/>
                  </a:cubicBezTo>
                  <a:close/>
                </a:path>
              </a:pathLst>
            </a:custGeom>
            <a:grp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Let computer work for you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Machine Learning sentiment comments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D16E35-D386-1620-B476-D5BBBE0C8F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23"/>
          <a:stretch/>
        </p:blipFill>
        <p:spPr>
          <a:xfrm>
            <a:off x="8084446" y="2824395"/>
            <a:ext cx="3809481" cy="2156655"/>
          </a:xfrm>
          <a:custGeom>
            <a:avLst/>
            <a:gdLst>
              <a:gd name="connsiteX0" fmla="*/ 0 w 3809481"/>
              <a:gd name="connsiteY0" fmla="*/ 0 h 2156655"/>
              <a:gd name="connsiteX1" fmla="*/ 620401 w 3809481"/>
              <a:gd name="connsiteY1" fmla="*/ 0 h 2156655"/>
              <a:gd name="connsiteX2" fmla="*/ 1202708 w 3809481"/>
              <a:gd name="connsiteY2" fmla="*/ 0 h 2156655"/>
              <a:gd name="connsiteX3" fmla="*/ 1746919 w 3809481"/>
              <a:gd name="connsiteY3" fmla="*/ 0 h 2156655"/>
              <a:gd name="connsiteX4" fmla="*/ 2291131 w 3809481"/>
              <a:gd name="connsiteY4" fmla="*/ 0 h 2156655"/>
              <a:gd name="connsiteX5" fmla="*/ 2911532 w 3809481"/>
              <a:gd name="connsiteY5" fmla="*/ 0 h 2156655"/>
              <a:gd name="connsiteX6" fmla="*/ 3809481 w 3809481"/>
              <a:gd name="connsiteY6" fmla="*/ 0 h 2156655"/>
              <a:gd name="connsiteX7" fmla="*/ 3809481 w 3809481"/>
              <a:gd name="connsiteY7" fmla="*/ 474464 h 2156655"/>
              <a:gd name="connsiteX8" fmla="*/ 3809481 w 3809481"/>
              <a:gd name="connsiteY8" fmla="*/ 1035194 h 2156655"/>
              <a:gd name="connsiteX9" fmla="*/ 3809481 w 3809481"/>
              <a:gd name="connsiteY9" fmla="*/ 1509659 h 2156655"/>
              <a:gd name="connsiteX10" fmla="*/ 3809481 w 3809481"/>
              <a:gd name="connsiteY10" fmla="*/ 2156655 h 2156655"/>
              <a:gd name="connsiteX11" fmla="*/ 3341459 w 3809481"/>
              <a:gd name="connsiteY11" fmla="*/ 2156655 h 2156655"/>
              <a:gd name="connsiteX12" fmla="*/ 2721058 w 3809481"/>
              <a:gd name="connsiteY12" fmla="*/ 2156655 h 2156655"/>
              <a:gd name="connsiteX13" fmla="*/ 2214941 w 3809481"/>
              <a:gd name="connsiteY13" fmla="*/ 2156655 h 2156655"/>
              <a:gd name="connsiteX14" fmla="*/ 1594540 w 3809481"/>
              <a:gd name="connsiteY14" fmla="*/ 2156655 h 2156655"/>
              <a:gd name="connsiteX15" fmla="*/ 1126518 w 3809481"/>
              <a:gd name="connsiteY15" fmla="*/ 2156655 h 2156655"/>
              <a:gd name="connsiteX16" fmla="*/ 696591 w 3809481"/>
              <a:gd name="connsiteY16" fmla="*/ 2156655 h 2156655"/>
              <a:gd name="connsiteX17" fmla="*/ 0 w 3809481"/>
              <a:gd name="connsiteY17" fmla="*/ 2156655 h 2156655"/>
              <a:gd name="connsiteX18" fmla="*/ 0 w 3809481"/>
              <a:gd name="connsiteY18" fmla="*/ 1595925 h 2156655"/>
              <a:gd name="connsiteX19" fmla="*/ 0 w 3809481"/>
              <a:gd name="connsiteY19" fmla="*/ 1121461 h 2156655"/>
              <a:gd name="connsiteX20" fmla="*/ 0 w 3809481"/>
              <a:gd name="connsiteY20" fmla="*/ 539164 h 2156655"/>
              <a:gd name="connsiteX21" fmla="*/ 0 w 3809481"/>
              <a:gd name="connsiteY21" fmla="*/ 0 h 215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09481" h="2156655" fill="none" extrusionOk="0">
                <a:moveTo>
                  <a:pt x="0" y="0"/>
                </a:moveTo>
                <a:cubicBezTo>
                  <a:pt x="249673" y="-31801"/>
                  <a:pt x="329933" y="24207"/>
                  <a:pt x="620401" y="0"/>
                </a:cubicBezTo>
                <a:cubicBezTo>
                  <a:pt x="910869" y="-24207"/>
                  <a:pt x="919079" y="5288"/>
                  <a:pt x="1202708" y="0"/>
                </a:cubicBezTo>
                <a:cubicBezTo>
                  <a:pt x="1486337" y="-5288"/>
                  <a:pt x="1538169" y="640"/>
                  <a:pt x="1746919" y="0"/>
                </a:cubicBezTo>
                <a:cubicBezTo>
                  <a:pt x="1955669" y="-640"/>
                  <a:pt x="2022107" y="64718"/>
                  <a:pt x="2291131" y="0"/>
                </a:cubicBezTo>
                <a:cubicBezTo>
                  <a:pt x="2560155" y="-64718"/>
                  <a:pt x="2668305" y="25354"/>
                  <a:pt x="2911532" y="0"/>
                </a:cubicBezTo>
                <a:cubicBezTo>
                  <a:pt x="3154759" y="-25354"/>
                  <a:pt x="3619327" y="64403"/>
                  <a:pt x="3809481" y="0"/>
                </a:cubicBezTo>
                <a:cubicBezTo>
                  <a:pt x="3836125" y="190773"/>
                  <a:pt x="3785722" y="257425"/>
                  <a:pt x="3809481" y="474464"/>
                </a:cubicBezTo>
                <a:cubicBezTo>
                  <a:pt x="3833240" y="691503"/>
                  <a:pt x="3800560" y="877332"/>
                  <a:pt x="3809481" y="1035194"/>
                </a:cubicBezTo>
                <a:cubicBezTo>
                  <a:pt x="3818402" y="1193056"/>
                  <a:pt x="3781765" y="1369445"/>
                  <a:pt x="3809481" y="1509659"/>
                </a:cubicBezTo>
                <a:cubicBezTo>
                  <a:pt x="3837197" y="1649873"/>
                  <a:pt x="3802289" y="1915885"/>
                  <a:pt x="3809481" y="2156655"/>
                </a:cubicBezTo>
                <a:cubicBezTo>
                  <a:pt x="3650153" y="2179919"/>
                  <a:pt x="3446398" y="2151870"/>
                  <a:pt x="3341459" y="2156655"/>
                </a:cubicBezTo>
                <a:cubicBezTo>
                  <a:pt x="3236520" y="2161440"/>
                  <a:pt x="2986379" y="2107581"/>
                  <a:pt x="2721058" y="2156655"/>
                </a:cubicBezTo>
                <a:cubicBezTo>
                  <a:pt x="2455737" y="2205729"/>
                  <a:pt x="2403707" y="2143019"/>
                  <a:pt x="2214941" y="2156655"/>
                </a:cubicBezTo>
                <a:cubicBezTo>
                  <a:pt x="2026175" y="2170291"/>
                  <a:pt x="1874182" y="2128039"/>
                  <a:pt x="1594540" y="2156655"/>
                </a:cubicBezTo>
                <a:cubicBezTo>
                  <a:pt x="1314898" y="2185271"/>
                  <a:pt x="1353793" y="2120139"/>
                  <a:pt x="1126518" y="2156655"/>
                </a:cubicBezTo>
                <a:cubicBezTo>
                  <a:pt x="899243" y="2193171"/>
                  <a:pt x="880626" y="2114127"/>
                  <a:pt x="696591" y="2156655"/>
                </a:cubicBezTo>
                <a:cubicBezTo>
                  <a:pt x="512556" y="2199183"/>
                  <a:pt x="290030" y="2102268"/>
                  <a:pt x="0" y="2156655"/>
                </a:cubicBezTo>
                <a:cubicBezTo>
                  <a:pt x="-25498" y="2005986"/>
                  <a:pt x="58088" y="1838594"/>
                  <a:pt x="0" y="1595925"/>
                </a:cubicBezTo>
                <a:cubicBezTo>
                  <a:pt x="-58088" y="1353256"/>
                  <a:pt x="52721" y="1219738"/>
                  <a:pt x="0" y="1121461"/>
                </a:cubicBezTo>
                <a:cubicBezTo>
                  <a:pt x="-52721" y="1023184"/>
                  <a:pt x="20635" y="786852"/>
                  <a:pt x="0" y="539164"/>
                </a:cubicBezTo>
                <a:cubicBezTo>
                  <a:pt x="-20635" y="291476"/>
                  <a:pt x="61521" y="233594"/>
                  <a:pt x="0" y="0"/>
                </a:cubicBezTo>
                <a:close/>
              </a:path>
              <a:path w="3809481" h="2156655" stroke="0" extrusionOk="0">
                <a:moveTo>
                  <a:pt x="0" y="0"/>
                </a:moveTo>
                <a:cubicBezTo>
                  <a:pt x="212635" y="-4687"/>
                  <a:pt x="329917" y="41811"/>
                  <a:pt x="506117" y="0"/>
                </a:cubicBezTo>
                <a:cubicBezTo>
                  <a:pt x="682317" y="-41811"/>
                  <a:pt x="839278" y="33682"/>
                  <a:pt x="936044" y="0"/>
                </a:cubicBezTo>
                <a:cubicBezTo>
                  <a:pt x="1032810" y="-33682"/>
                  <a:pt x="1300073" y="51701"/>
                  <a:pt x="1556445" y="0"/>
                </a:cubicBezTo>
                <a:cubicBezTo>
                  <a:pt x="1812817" y="-51701"/>
                  <a:pt x="1882179" y="622"/>
                  <a:pt x="2062562" y="0"/>
                </a:cubicBezTo>
                <a:cubicBezTo>
                  <a:pt x="2242945" y="-622"/>
                  <a:pt x="2443532" y="26424"/>
                  <a:pt x="2568679" y="0"/>
                </a:cubicBezTo>
                <a:cubicBezTo>
                  <a:pt x="2693826" y="-26424"/>
                  <a:pt x="2993283" y="31768"/>
                  <a:pt x="3189080" y="0"/>
                </a:cubicBezTo>
                <a:cubicBezTo>
                  <a:pt x="3384877" y="-31768"/>
                  <a:pt x="3637982" y="65214"/>
                  <a:pt x="3809481" y="0"/>
                </a:cubicBezTo>
                <a:cubicBezTo>
                  <a:pt x="3844842" y="145156"/>
                  <a:pt x="3742735" y="441655"/>
                  <a:pt x="3809481" y="582297"/>
                </a:cubicBezTo>
                <a:cubicBezTo>
                  <a:pt x="3876227" y="722939"/>
                  <a:pt x="3804078" y="862229"/>
                  <a:pt x="3809481" y="1078328"/>
                </a:cubicBezTo>
                <a:cubicBezTo>
                  <a:pt x="3814884" y="1294427"/>
                  <a:pt x="3765971" y="1392480"/>
                  <a:pt x="3809481" y="1574358"/>
                </a:cubicBezTo>
                <a:cubicBezTo>
                  <a:pt x="3852991" y="1756236"/>
                  <a:pt x="3799496" y="1907741"/>
                  <a:pt x="3809481" y="2156655"/>
                </a:cubicBezTo>
                <a:cubicBezTo>
                  <a:pt x="3674021" y="2191708"/>
                  <a:pt x="3353651" y="2146142"/>
                  <a:pt x="3227175" y="2156655"/>
                </a:cubicBezTo>
                <a:cubicBezTo>
                  <a:pt x="3100699" y="2167168"/>
                  <a:pt x="2753667" y="2128787"/>
                  <a:pt x="2606773" y="2156655"/>
                </a:cubicBezTo>
                <a:cubicBezTo>
                  <a:pt x="2459879" y="2184523"/>
                  <a:pt x="2266137" y="2100044"/>
                  <a:pt x="1986372" y="2156655"/>
                </a:cubicBezTo>
                <a:cubicBezTo>
                  <a:pt x="1706607" y="2213266"/>
                  <a:pt x="1639753" y="2154918"/>
                  <a:pt x="1518350" y="2156655"/>
                </a:cubicBezTo>
                <a:cubicBezTo>
                  <a:pt x="1396947" y="2158392"/>
                  <a:pt x="1202844" y="2107053"/>
                  <a:pt x="974139" y="2156655"/>
                </a:cubicBezTo>
                <a:cubicBezTo>
                  <a:pt x="745434" y="2206257"/>
                  <a:pt x="458170" y="2102301"/>
                  <a:pt x="0" y="2156655"/>
                </a:cubicBezTo>
                <a:cubicBezTo>
                  <a:pt x="-26830" y="1955095"/>
                  <a:pt x="54809" y="1784528"/>
                  <a:pt x="0" y="1617491"/>
                </a:cubicBezTo>
                <a:cubicBezTo>
                  <a:pt x="-54809" y="1450454"/>
                  <a:pt x="548" y="1359503"/>
                  <a:pt x="0" y="1121461"/>
                </a:cubicBezTo>
                <a:cubicBezTo>
                  <a:pt x="-548" y="883419"/>
                  <a:pt x="47819" y="776500"/>
                  <a:pt x="0" y="625430"/>
                </a:cubicBezTo>
                <a:cubicBezTo>
                  <a:pt x="-47819" y="474360"/>
                  <a:pt x="66951" y="289038"/>
                  <a:pt x="0" y="0"/>
                </a:cubicBezTo>
                <a:close/>
              </a:path>
            </a:pathLst>
          </a:custGeom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6EB95B6A-BCDD-B902-6AB2-DCA7F81CB73A}"/>
              </a:ext>
            </a:extLst>
          </p:cNvPr>
          <p:cNvGrpSpPr/>
          <p:nvPr/>
        </p:nvGrpSpPr>
        <p:grpSpPr>
          <a:xfrm>
            <a:off x="1399032" y="1563623"/>
            <a:ext cx="3431269" cy="4005073"/>
            <a:chOff x="818752" y="988907"/>
            <a:chExt cx="4011549" cy="4579790"/>
          </a:xfrm>
        </p:grpSpPr>
        <p:sp>
          <p:nvSpPr>
            <p:cNvPr id="35" name="右箭头 34">
              <a:extLst>
                <a:ext uri="{FF2B5EF4-FFF2-40B4-BE49-F238E27FC236}">
                  <a16:creationId xmlns:a16="http://schemas.microsoft.com/office/drawing/2014/main" id="{C8ABD154-2131-7AF3-D3DD-5A59A9D954D8}"/>
                </a:ext>
              </a:extLst>
            </p:cNvPr>
            <p:cNvSpPr/>
            <p:nvPr/>
          </p:nvSpPr>
          <p:spPr>
            <a:xfrm>
              <a:off x="4229845" y="3542311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5B97B058-883C-E224-71A3-F403A0782D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4420" r="2871" b="18800"/>
            <a:stretch/>
          </p:blipFill>
          <p:spPr>
            <a:xfrm>
              <a:off x="818752" y="988907"/>
              <a:ext cx="3078010" cy="4579790"/>
            </a:xfrm>
            <a:custGeom>
              <a:avLst/>
              <a:gdLst>
                <a:gd name="connsiteX0" fmla="*/ 0 w 3078010"/>
                <a:gd name="connsiteY0" fmla="*/ 0 h 4579790"/>
                <a:gd name="connsiteX1" fmla="*/ 574562 w 3078010"/>
                <a:gd name="connsiteY1" fmla="*/ 0 h 4579790"/>
                <a:gd name="connsiteX2" fmla="*/ 1149124 w 3078010"/>
                <a:gd name="connsiteY2" fmla="*/ 0 h 4579790"/>
                <a:gd name="connsiteX3" fmla="*/ 1662125 w 3078010"/>
                <a:gd name="connsiteY3" fmla="*/ 0 h 4579790"/>
                <a:gd name="connsiteX4" fmla="*/ 2205907 w 3078010"/>
                <a:gd name="connsiteY4" fmla="*/ 0 h 4579790"/>
                <a:gd name="connsiteX5" fmla="*/ 3078010 w 3078010"/>
                <a:gd name="connsiteY5" fmla="*/ 0 h 4579790"/>
                <a:gd name="connsiteX6" fmla="*/ 3078010 w 3078010"/>
                <a:gd name="connsiteY6" fmla="*/ 572474 h 4579790"/>
                <a:gd name="connsiteX7" fmla="*/ 3078010 w 3078010"/>
                <a:gd name="connsiteY7" fmla="*/ 1190745 h 4579790"/>
                <a:gd name="connsiteX8" fmla="*/ 3078010 w 3078010"/>
                <a:gd name="connsiteY8" fmla="*/ 1671623 h 4579790"/>
                <a:gd name="connsiteX9" fmla="*/ 3078010 w 3078010"/>
                <a:gd name="connsiteY9" fmla="*/ 2106703 h 4579790"/>
                <a:gd name="connsiteX10" fmla="*/ 3078010 w 3078010"/>
                <a:gd name="connsiteY10" fmla="*/ 2587581 h 4579790"/>
                <a:gd name="connsiteX11" fmla="*/ 3078010 w 3078010"/>
                <a:gd name="connsiteY11" fmla="*/ 3114257 h 4579790"/>
                <a:gd name="connsiteX12" fmla="*/ 3078010 w 3078010"/>
                <a:gd name="connsiteY12" fmla="*/ 3686731 h 4579790"/>
                <a:gd name="connsiteX13" fmla="*/ 3078010 w 3078010"/>
                <a:gd name="connsiteY13" fmla="*/ 4579790 h 4579790"/>
                <a:gd name="connsiteX14" fmla="*/ 2503448 w 3078010"/>
                <a:gd name="connsiteY14" fmla="*/ 4579790 h 4579790"/>
                <a:gd name="connsiteX15" fmla="*/ 1990446 w 3078010"/>
                <a:gd name="connsiteY15" fmla="*/ 4579790 h 4579790"/>
                <a:gd name="connsiteX16" fmla="*/ 1477445 w 3078010"/>
                <a:gd name="connsiteY16" fmla="*/ 4579790 h 4579790"/>
                <a:gd name="connsiteX17" fmla="*/ 964443 w 3078010"/>
                <a:gd name="connsiteY17" fmla="*/ 4579790 h 4579790"/>
                <a:gd name="connsiteX18" fmla="*/ 451441 w 3078010"/>
                <a:gd name="connsiteY18" fmla="*/ 4579790 h 4579790"/>
                <a:gd name="connsiteX19" fmla="*/ 0 w 3078010"/>
                <a:gd name="connsiteY19" fmla="*/ 4579790 h 4579790"/>
                <a:gd name="connsiteX20" fmla="*/ 0 w 3078010"/>
                <a:gd name="connsiteY20" fmla="*/ 3961518 h 4579790"/>
                <a:gd name="connsiteX21" fmla="*/ 0 w 3078010"/>
                <a:gd name="connsiteY21" fmla="*/ 3343247 h 4579790"/>
                <a:gd name="connsiteX22" fmla="*/ 0 w 3078010"/>
                <a:gd name="connsiteY22" fmla="*/ 2724975 h 4579790"/>
                <a:gd name="connsiteX23" fmla="*/ 0 w 3078010"/>
                <a:gd name="connsiteY23" fmla="*/ 2106703 h 4579790"/>
                <a:gd name="connsiteX24" fmla="*/ 0 w 3078010"/>
                <a:gd name="connsiteY24" fmla="*/ 1442634 h 4579790"/>
                <a:gd name="connsiteX25" fmla="*/ 0 w 3078010"/>
                <a:gd name="connsiteY25" fmla="*/ 870160 h 4579790"/>
                <a:gd name="connsiteX26" fmla="*/ 0 w 3078010"/>
                <a:gd name="connsiteY26" fmla="*/ 0 h 457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078010" h="4579790" fill="none" extrusionOk="0">
                  <a:moveTo>
                    <a:pt x="0" y="0"/>
                  </a:moveTo>
                  <a:cubicBezTo>
                    <a:pt x="192699" y="-39671"/>
                    <a:pt x="446161" y="18245"/>
                    <a:pt x="574562" y="0"/>
                  </a:cubicBezTo>
                  <a:cubicBezTo>
                    <a:pt x="702963" y="-18245"/>
                    <a:pt x="1026481" y="4790"/>
                    <a:pt x="1149124" y="0"/>
                  </a:cubicBezTo>
                  <a:cubicBezTo>
                    <a:pt x="1271767" y="-4790"/>
                    <a:pt x="1475961" y="19733"/>
                    <a:pt x="1662125" y="0"/>
                  </a:cubicBezTo>
                  <a:cubicBezTo>
                    <a:pt x="1848289" y="-19733"/>
                    <a:pt x="2041815" y="16923"/>
                    <a:pt x="2205907" y="0"/>
                  </a:cubicBezTo>
                  <a:cubicBezTo>
                    <a:pt x="2369999" y="-16923"/>
                    <a:pt x="2644146" y="50257"/>
                    <a:pt x="3078010" y="0"/>
                  </a:cubicBezTo>
                  <a:cubicBezTo>
                    <a:pt x="3097959" y="154829"/>
                    <a:pt x="3041463" y="438373"/>
                    <a:pt x="3078010" y="572474"/>
                  </a:cubicBezTo>
                  <a:cubicBezTo>
                    <a:pt x="3114557" y="706575"/>
                    <a:pt x="3017309" y="1022056"/>
                    <a:pt x="3078010" y="1190745"/>
                  </a:cubicBezTo>
                  <a:cubicBezTo>
                    <a:pt x="3138711" y="1359434"/>
                    <a:pt x="3046359" y="1521133"/>
                    <a:pt x="3078010" y="1671623"/>
                  </a:cubicBezTo>
                  <a:cubicBezTo>
                    <a:pt x="3109661" y="1822113"/>
                    <a:pt x="3075813" y="1903005"/>
                    <a:pt x="3078010" y="2106703"/>
                  </a:cubicBezTo>
                  <a:cubicBezTo>
                    <a:pt x="3080207" y="2310401"/>
                    <a:pt x="3031863" y="2445860"/>
                    <a:pt x="3078010" y="2587581"/>
                  </a:cubicBezTo>
                  <a:cubicBezTo>
                    <a:pt x="3124157" y="2729302"/>
                    <a:pt x="3047527" y="2904210"/>
                    <a:pt x="3078010" y="3114257"/>
                  </a:cubicBezTo>
                  <a:cubicBezTo>
                    <a:pt x="3108493" y="3324304"/>
                    <a:pt x="3064618" y="3427899"/>
                    <a:pt x="3078010" y="3686731"/>
                  </a:cubicBezTo>
                  <a:cubicBezTo>
                    <a:pt x="3091402" y="3945563"/>
                    <a:pt x="3002223" y="4304241"/>
                    <a:pt x="3078010" y="4579790"/>
                  </a:cubicBezTo>
                  <a:cubicBezTo>
                    <a:pt x="2804774" y="4611220"/>
                    <a:pt x="2655105" y="4543073"/>
                    <a:pt x="2503448" y="4579790"/>
                  </a:cubicBezTo>
                  <a:cubicBezTo>
                    <a:pt x="2351791" y="4616507"/>
                    <a:pt x="2215663" y="4576880"/>
                    <a:pt x="1990446" y="4579790"/>
                  </a:cubicBezTo>
                  <a:cubicBezTo>
                    <a:pt x="1765229" y="4582700"/>
                    <a:pt x="1700668" y="4573069"/>
                    <a:pt x="1477445" y="4579790"/>
                  </a:cubicBezTo>
                  <a:cubicBezTo>
                    <a:pt x="1254222" y="4586511"/>
                    <a:pt x="1076872" y="4521647"/>
                    <a:pt x="964443" y="4579790"/>
                  </a:cubicBezTo>
                  <a:cubicBezTo>
                    <a:pt x="852014" y="4637933"/>
                    <a:pt x="699204" y="4549931"/>
                    <a:pt x="451441" y="4579790"/>
                  </a:cubicBezTo>
                  <a:cubicBezTo>
                    <a:pt x="203678" y="4609649"/>
                    <a:pt x="189636" y="4560788"/>
                    <a:pt x="0" y="4579790"/>
                  </a:cubicBezTo>
                  <a:cubicBezTo>
                    <a:pt x="-24239" y="4275618"/>
                    <a:pt x="5675" y="4131515"/>
                    <a:pt x="0" y="3961518"/>
                  </a:cubicBezTo>
                  <a:cubicBezTo>
                    <a:pt x="-5675" y="3791521"/>
                    <a:pt x="56671" y="3480727"/>
                    <a:pt x="0" y="3343247"/>
                  </a:cubicBezTo>
                  <a:cubicBezTo>
                    <a:pt x="-56671" y="3205767"/>
                    <a:pt x="6493" y="2911172"/>
                    <a:pt x="0" y="2724975"/>
                  </a:cubicBezTo>
                  <a:cubicBezTo>
                    <a:pt x="-6493" y="2538778"/>
                    <a:pt x="55348" y="2277537"/>
                    <a:pt x="0" y="2106703"/>
                  </a:cubicBezTo>
                  <a:cubicBezTo>
                    <a:pt x="-55348" y="1935869"/>
                    <a:pt x="49946" y="1649876"/>
                    <a:pt x="0" y="1442634"/>
                  </a:cubicBezTo>
                  <a:cubicBezTo>
                    <a:pt x="-49946" y="1235392"/>
                    <a:pt x="12920" y="1074277"/>
                    <a:pt x="0" y="870160"/>
                  </a:cubicBezTo>
                  <a:cubicBezTo>
                    <a:pt x="-12920" y="666043"/>
                    <a:pt x="42688" y="326161"/>
                    <a:pt x="0" y="0"/>
                  </a:cubicBezTo>
                  <a:close/>
                </a:path>
                <a:path w="3078010" h="4579790" stroke="0" extrusionOk="0">
                  <a:moveTo>
                    <a:pt x="0" y="0"/>
                  </a:moveTo>
                  <a:cubicBezTo>
                    <a:pt x="231707" y="-28531"/>
                    <a:pt x="335349" y="31536"/>
                    <a:pt x="482222" y="0"/>
                  </a:cubicBezTo>
                  <a:cubicBezTo>
                    <a:pt x="629095" y="-31536"/>
                    <a:pt x="763250" y="21076"/>
                    <a:pt x="902883" y="0"/>
                  </a:cubicBezTo>
                  <a:cubicBezTo>
                    <a:pt x="1042516" y="-21076"/>
                    <a:pt x="1263516" y="57423"/>
                    <a:pt x="1477445" y="0"/>
                  </a:cubicBezTo>
                  <a:cubicBezTo>
                    <a:pt x="1691374" y="-57423"/>
                    <a:pt x="1723271" y="42373"/>
                    <a:pt x="1959666" y="0"/>
                  </a:cubicBezTo>
                  <a:cubicBezTo>
                    <a:pt x="2196061" y="-42373"/>
                    <a:pt x="2225041" y="40614"/>
                    <a:pt x="2441888" y="0"/>
                  </a:cubicBezTo>
                  <a:cubicBezTo>
                    <a:pt x="2658735" y="-40614"/>
                    <a:pt x="2949352" y="45412"/>
                    <a:pt x="3078010" y="0"/>
                  </a:cubicBezTo>
                  <a:cubicBezTo>
                    <a:pt x="3093474" y="121906"/>
                    <a:pt x="3074313" y="249528"/>
                    <a:pt x="3078010" y="480878"/>
                  </a:cubicBezTo>
                  <a:cubicBezTo>
                    <a:pt x="3081707" y="712228"/>
                    <a:pt x="3077717" y="802905"/>
                    <a:pt x="3078010" y="1053352"/>
                  </a:cubicBezTo>
                  <a:cubicBezTo>
                    <a:pt x="3078303" y="1303799"/>
                    <a:pt x="3072843" y="1437474"/>
                    <a:pt x="3078010" y="1534230"/>
                  </a:cubicBezTo>
                  <a:cubicBezTo>
                    <a:pt x="3083177" y="1630986"/>
                    <a:pt x="3060370" y="1821134"/>
                    <a:pt x="3078010" y="2015108"/>
                  </a:cubicBezTo>
                  <a:cubicBezTo>
                    <a:pt x="3095650" y="2209082"/>
                    <a:pt x="3023294" y="2460758"/>
                    <a:pt x="3078010" y="2587581"/>
                  </a:cubicBezTo>
                  <a:cubicBezTo>
                    <a:pt x="3132726" y="2714404"/>
                    <a:pt x="3048949" y="2988079"/>
                    <a:pt x="3078010" y="3205853"/>
                  </a:cubicBezTo>
                  <a:cubicBezTo>
                    <a:pt x="3107071" y="3423627"/>
                    <a:pt x="3067212" y="3463061"/>
                    <a:pt x="3078010" y="3640933"/>
                  </a:cubicBezTo>
                  <a:cubicBezTo>
                    <a:pt x="3088808" y="3818805"/>
                    <a:pt x="3055913" y="4386843"/>
                    <a:pt x="3078010" y="4579790"/>
                  </a:cubicBezTo>
                  <a:cubicBezTo>
                    <a:pt x="2938616" y="4589915"/>
                    <a:pt x="2795446" y="4528418"/>
                    <a:pt x="2565008" y="4579790"/>
                  </a:cubicBezTo>
                  <a:cubicBezTo>
                    <a:pt x="2334570" y="4631162"/>
                    <a:pt x="2174342" y="4556900"/>
                    <a:pt x="2052007" y="4579790"/>
                  </a:cubicBezTo>
                  <a:cubicBezTo>
                    <a:pt x="1929672" y="4602680"/>
                    <a:pt x="1626853" y="4541181"/>
                    <a:pt x="1477445" y="4579790"/>
                  </a:cubicBezTo>
                  <a:cubicBezTo>
                    <a:pt x="1328037" y="4618399"/>
                    <a:pt x="1129580" y="4573516"/>
                    <a:pt x="964443" y="4579790"/>
                  </a:cubicBezTo>
                  <a:cubicBezTo>
                    <a:pt x="799306" y="4586064"/>
                    <a:pt x="640317" y="4570501"/>
                    <a:pt x="543782" y="4579790"/>
                  </a:cubicBezTo>
                  <a:cubicBezTo>
                    <a:pt x="447247" y="4589079"/>
                    <a:pt x="126983" y="4578141"/>
                    <a:pt x="0" y="4579790"/>
                  </a:cubicBezTo>
                  <a:cubicBezTo>
                    <a:pt x="-53314" y="4271592"/>
                    <a:pt x="19962" y="4235344"/>
                    <a:pt x="0" y="3915720"/>
                  </a:cubicBezTo>
                  <a:cubicBezTo>
                    <a:pt x="-19962" y="3596096"/>
                    <a:pt x="20132" y="3504604"/>
                    <a:pt x="0" y="3251651"/>
                  </a:cubicBezTo>
                  <a:cubicBezTo>
                    <a:pt x="-20132" y="2998698"/>
                    <a:pt x="43511" y="2866007"/>
                    <a:pt x="0" y="2679177"/>
                  </a:cubicBezTo>
                  <a:cubicBezTo>
                    <a:pt x="-43511" y="2492347"/>
                    <a:pt x="50824" y="2407599"/>
                    <a:pt x="0" y="2152501"/>
                  </a:cubicBezTo>
                  <a:cubicBezTo>
                    <a:pt x="-50824" y="1897403"/>
                    <a:pt x="32303" y="1928347"/>
                    <a:pt x="0" y="1717421"/>
                  </a:cubicBezTo>
                  <a:cubicBezTo>
                    <a:pt x="-32303" y="1506495"/>
                    <a:pt x="38538" y="1404842"/>
                    <a:pt x="0" y="1282341"/>
                  </a:cubicBezTo>
                  <a:cubicBezTo>
                    <a:pt x="-38538" y="1159840"/>
                    <a:pt x="64736" y="950795"/>
                    <a:pt x="0" y="664070"/>
                  </a:cubicBezTo>
                  <a:cubicBezTo>
                    <a:pt x="-64736" y="377345"/>
                    <a:pt x="42860" y="231379"/>
                    <a:pt x="0" y="0"/>
                  </a:cubicBezTo>
                  <a:close/>
                </a:path>
              </a:pathLst>
            </a:custGeom>
            <a:ln>
              <a:solidFill>
                <a:schemeClr val="accent2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ED9863C-928D-F286-E36A-6BD330163EC2}"/>
              </a:ext>
            </a:extLst>
          </p:cNvPr>
          <p:cNvGrpSpPr/>
          <p:nvPr/>
        </p:nvGrpSpPr>
        <p:grpSpPr>
          <a:xfrm>
            <a:off x="5538448" y="2599519"/>
            <a:ext cx="2336873" cy="2603490"/>
            <a:chOff x="6056023" y="2562871"/>
            <a:chExt cx="2336873" cy="2603490"/>
          </a:xfrm>
        </p:grpSpPr>
        <p:sp>
          <p:nvSpPr>
            <p:cNvPr id="22" name="右箭头 21">
              <a:extLst>
                <a:ext uri="{FF2B5EF4-FFF2-40B4-BE49-F238E27FC236}">
                  <a16:creationId xmlns:a16="http://schemas.microsoft.com/office/drawing/2014/main" id="{BC419535-CB3B-64AA-A773-A865DDE88FC5}"/>
                </a:ext>
              </a:extLst>
            </p:cNvPr>
            <p:cNvSpPr/>
            <p:nvPr/>
          </p:nvSpPr>
          <p:spPr>
            <a:xfrm>
              <a:off x="7792440" y="3625166"/>
              <a:ext cx="600456" cy="381455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99B8475-D219-B94D-DD83-F5DD1DAEF1C1}"/>
                </a:ext>
              </a:extLst>
            </p:cNvPr>
            <p:cNvGrpSpPr/>
            <p:nvPr/>
          </p:nvGrpSpPr>
          <p:grpSpPr>
            <a:xfrm>
              <a:off x="6056023" y="2562871"/>
              <a:ext cx="1496125" cy="2603490"/>
              <a:chOff x="6056023" y="2562871"/>
              <a:chExt cx="1496125" cy="2603490"/>
            </a:xfrm>
          </p:grpSpPr>
          <p:pic>
            <p:nvPicPr>
              <p:cNvPr id="24" name="图片 23">
                <a:extLst>
                  <a:ext uri="{FF2B5EF4-FFF2-40B4-BE49-F238E27FC236}">
                    <a16:creationId xmlns:a16="http://schemas.microsoft.com/office/drawing/2014/main" id="{0652FA36-C10A-F8CD-F981-C479F1FC74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5849" t="4373" r="10060" b="2098"/>
              <a:stretch/>
            </p:blipFill>
            <p:spPr>
              <a:xfrm>
                <a:off x="6056023" y="3360417"/>
                <a:ext cx="1496125" cy="1211583"/>
              </a:xfrm>
              <a:prstGeom prst="rect">
                <a:avLst/>
              </a:prstGeom>
            </p:spPr>
          </p:pic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99538DA3-7E98-B7A1-B359-EDDAA170EE8F}"/>
                  </a:ext>
                </a:extLst>
              </p:cNvPr>
              <p:cNvSpPr/>
              <p:nvPr/>
            </p:nvSpPr>
            <p:spPr>
              <a:xfrm>
                <a:off x="6065163" y="2562871"/>
                <a:ext cx="1407248" cy="2603490"/>
              </a:xfrm>
              <a:custGeom>
                <a:avLst/>
                <a:gdLst>
                  <a:gd name="connsiteX0" fmla="*/ 0 w 1407248"/>
                  <a:gd name="connsiteY0" fmla="*/ 0 h 2603490"/>
                  <a:gd name="connsiteX1" fmla="*/ 455010 w 1407248"/>
                  <a:gd name="connsiteY1" fmla="*/ 0 h 2603490"/>
                  <a:gd name="connsiteX2" fmla="*/ 881875 w 1407248"/>
                  <a:gd name="connsiteY2" fmla="*/ 0 h 2603490"/>
                  <a:gd name="connsiteX3" fmla="*/ 1407248 w 1407248"/>
                  <a:gd name="connsiteY3" fmla="*/ 0 h 2603490"/>
                  <a:gd name="connsiteX4" fmla="*/ 1407248 w 1407248"/>
                  <a:gd name="connsiteY4" fmla="*/ 494663 h 2603490"/>
                  <a:gd name="connsiteX5" fmla="*/ 1407248 w 1407248"/>
                  <a:gd name="connsiteY5" fmla="*/ 963291 h 2603490"/>
                  <a:gd name="connsiteX6" fmla="*/ 1407248 w 1407248"/>
                  <a:gd name="connsiteY6" fmla="*/ 1431920 h 2603490"/>
                  <a:gd name="connsiteX7" fmla="*/ 1407248 w 1407248"/>
                  <a:gd name="connsiteY7" fmla="*/ 1952618 h 2603490"/>
                  <a:gd name="connsiteX8" fmla="*/ 1407248 w 1407248"/>
                  <a:gd name="connsiteY8" fmla="*/ 2603490 h 2603490"/>
                  <a:gd name="connsiteX9" fmla="*/ 966310 w 1407248"/>
                  <a:gd name="connsiteY9" fmla="*/ 2603490 h 2603490"/>
                  <a:gd name="connsiteX10" fmla="*/ 497228 w 1407248"/>
                  <a:gd name="connsiteY10" fmla="*/ 2603490 h 2603490"/>
                  <a:gd name="connsiteX11" fmla="*/ 0 w 1407248"/>
                  <a:gd name="connsiteY11" fmla="*/ 2603490 h 2603490"/>
                  <a:gd name="connsiteX12" fmla="*/ 0 w 1407248"/>
                  <a:gd name="connsiteY12" fmla="*/ 2108827 h 2603490"/>
                  <a:gd name="connsiteX13" fmla="*/ 0 w 1407248"/>
                  <a:gd name="connsiteY13" fmla="*/ 1614164 h 2603490"/>
                  <a:gd name="connsiteX14" fmla="*/ 0 w 1407248"/>
                  <a:gd name="connsiteY14" fmla="*/ 1041396 h 2603490"/>
                  <a:gd name="connsiteX15" fmla="*/ 0 w 1407248"/>
                  <a:gd name="connsiteY15" fmla="*/ 468628 h 2603490"/>
                  <a:gd name="connsiteX16" fmla="*/ 0 w 1407248"/>
                  <a:gd name="connsiteY16" fmla="*/ 0 h 260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7248" h="2603490" extrusionOk="0">
                    <a:moveTo>
                      <a:pt x="0" y="0"/>
                    </a:moveTo>
                    <a:cubicBezTo>
                      <a:pt x="193087" y="-4315"/>
                      <a:pt x="318597" y="41697"/>
                      <a:pt x="455010" y="0"/>
                    </a:cubicBezTo>
                    <a:cubicBezTo>
                      <a:pt x="591423" y="-41697"/>
                      <a:pt x="787849" y="36427"/>
                      <a:pt x="881875" y="0"/>
                    </a:cubicBezTo>
                    <a:cubicBezTo>
                      <a:pt x="975902" y="-36427"/>
                      <a:pt x="1281090" y="95"/>
                      <a:pt x="1407248" y="0"/>
                    </a:cubicBezTo>
                    <a:cubicBezTo>
                      <a:pt x="1461515" y="161301"/>
                      <a:pt x="1370317" y="313395"/>
                      <a:pt x="1407248" y="494663"/>
                    </a:cubicBezTo>
                    <a:cubicBezTo>
                      <a:pt x="1444179" y="675931"/>
                      <a:pt x="1367745" y="752124"/>
                      <a:pt x="1407248" y="963291"/>
                    </a:cubicBezTo>
                    <a:cubicBezTo>
                      <a:pt x="1446751" y="1174458"/>
                      <a:pt x="1379552" y="1334754"/>
                      <a:pt x="1407248" y="1431920"/>
                    </a:cubicBezTo>
                    <a:cubicBezTo>
                      <a:pt x="1434944" y="1529086"/>
                      <a:pt x="1357516" y="1732494"/>
                      <a:pt x="1407248" y="1952618"/>
                    </a:cubicBezTo>
                    <a:cubicBezTo>
                      <a:pt x="1456980" y="2172742"/>
                      <a:pt x="1378155" y="2444544"/>
                      <a:pt x="1407248" y="2603490"/>
                    </a:cubicBezTo>
                    <a:cubicBezTo>
                      <a:pt x="1194869" y="2614807"/>
                      <a:pt x="1062646" y="2577421"/>
                      <a:pt x="966310" y="2603490"/>
                    </a:cubicBezTo>
                    <a:cubicBezTo>
                      <a:pt x="869974" y="2629559"/>
                      <a:pt x="652834" y="2586251"/>
                      <a:pt x="497228" y="2603490"/>
                    </a:cubicBezTo>
                    <a:cubicBezTo>
                      <a:pt x="341622" y="2620729"/>
                      <a:pt x="129653" y="2566651"/>
                      <a:pt x="0" y="2603490"/>
                    </a:cubicBezTo>
                    <a:cubicBezTo>
                      <a:pt x="-45966" y="2491294"/>
                      <a:pt x="55517" y="2304102"/>
                      <a:pt x="0" y="2108827"/>
                    </a:cubicBezTo>
                    <a:cubicBezTo>
                      <a:pt x="-55517" y="1913552"/>
                      <a:pt x="3786" y="1782984"/>
                      <a:pt x="0" y="1614164"/>
                    </a:cubicBezTo>
                    <a:cubicBezTo>
                      <a:pt x="-3786" y="1445344"/>
                      <a:pt x="36049" y="1186782"/>
                      <a:pt x="0" y="1041396"/>
                    </a:cubicBezTo>
                    <a:cubicBezTo>
                      <a:pt x="-36049" y="896010"/>
                      <a:pt x="61807" y="624981"/>
                      <a:pt x="0" y="468628"/>
                    </a:cubicBezTo>
                    <a:cubicBezTo>
                      <a:pt x="-61807" y="312275"/>
                      <a:pt x="29836" y="172685"/>
                      <a:pt x="0" y="0"/>
                    </a:cubicBezTo>
                    <a:close/>
                  </a:path>
                </a:pathLst>
              </a:custGeom>
              <a:noFill/>
              <a:ln w="9525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2840880"/>
            <a:ext cx="6011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b="1" dirty="0"/>
              <a:t>New algorithm </a:t>
            </a:r>
            <a:r>
              <a:rPr lang="en-GB" altLang="zh-CN" sz="1200" dirty="0"/>
              <a:t>: we need to always keep an eye on market changes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External factors </a:t>
            </a:r>
            <a:r>
              <a:rPr lang="en-GB" altLang="zh-CN" sz="1200" dirty="0"/>
              <a:t>: keep topical interests, how your competition is performing, </a:t>
            </a:r>
          </a:p>
          <a:p>
            <a:r>
              <a:rPr lang="en-GB" altLang="zh-CN" sz="1200" dirty="0"/>
              <a:t>                             create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2532</TotalTime>
  <Words>281</Words>
  <Application>Microsoft Macintosh PowerPoint</Application>
  <PresentationFormat>宽屏</PresentationFormat>
  <Paragraphs>79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64</cp:revision>
  <dcterms:created xsi:type="dcterms:W3CDTF">2022-08-06T19:17:11Z</dcterms:created>
  <dcterms:modified xsi:type="dcterms:W3CDTF">2022-08-08T14:55:02Z</dcterms:modified>
</cp:coreProperties>
</file>

<file path=docProps/thumbnail.jpeg>
</file>